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C86A6A-BA08-470A-825F-7D58C68CB005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A7641-B327-4DDF-8B74-76E2B47F80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Menchies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Rhea Deshpande</a:t>
            </a:r>
            <a:endParaRPr lang="en-US" dirty="0"/>
          </a:p>
        </p:txBody>
      </p:sp>
      <p:pic>
        <p:nvPicPr>
          <p:cNvPr id="4" name="Picture 3" descr="marshmel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343400"/>
            <a:ext cx="3857881" cy="18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They have a really good website because they show all the flavors. </a:t>
            </a:r>
          </a:p>
        </p:txBody>
      </p:sp>
      <p:pic>
        <p:nvPicPr>
          <p:cNvPr id="4" name="Picture 3" descr="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4572000" cy="3429000"/>
          </a:xfrm>
          <a:prstGeom prst="rect">
            <a:avLst/>
          </a:prstGeom>
        </p:spPr>
      </p:pic>
      <p:pic>
        <p:nvPicPr>
          <p:cNvPr id="5" name="Picture 4" descr="yuc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581400"/>
            <a:ext cx="3505200" cy="2615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They have an ice cream man as a symbol. </a:t>
            </a:r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2895600"/>
            <a:ext cx="2103090" cy="3313175"/>
          </a:xfrm>
          <a:prstGeom prst="rect">
            <a:avLst/>
          </a:prstGeom>
        </p:spPr>
      </p:pic>
      <p:pic>
        <p:nvPicPr>
          <p:cNvPr id="5" name="Picture 4" descr="sun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590800"/>
            <a:ext cx="2988469" cy="334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Their </a:t>
            </a:r>
            <a:r>
              <a:rPr lang="en-US" dirty="0" smtClean="0"/>
              <a:t>mascot is Mookie and the Cowabungaz. </a:t>
            </a:r>
            <a:endParaRPr lang="en-US" dirty="0"/>
          </a:p>
        </p:txBody>
      </p:sp>
      <p:pic>
        <p:nvPicPr>
          <p:cNvPr id="5" name="Picture 4" descr="banner-mook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514600"/>
            <a:ext cx="4600575" cy="3706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 </a:t>
            </a:r>
            <a:r>
              <a:rPr lang="en-US" smtClean="0"/>
              <a:t>Their </a:t>
            </a:r>
            <a:r>
              <a:rPr lang="en-US" dirty="0" smtClean="0"/>
              <a:t>slogan is we make you smile.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2273350" cy="3581400"/>
          </a:xfrm>
          <a:prstGeom prst="rect">
            <a:avLst/>
          </a:prstGeom>
        </p:spPr>
      </p:pic>
      <p:pic>
        <p:nvPicPr>
          <p:cNvPr id="5" name="Picture 4" descr="strawb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194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Menchies is my favorite restaurant. </a:t>
            </a:r>
          </a:p>
          <a:p>
            <a:pPr>
              <a:buNone/>
            </a:pPr>
            <a:r>
              <a:rPr lang="en-US" dirty="0" smtClean="0"/>
              <a:t>I  like everything there. </a:t>
            </a:r>
          </a:p>
          <a:p>
            <a:pPr>
              <a:buNone/>
            </a:pPr>
            <a:r>
              <a:rPr lang="en-US" dirty="0" smtClean="0"/>
              <a:t>I really like picking my own toppings and flavors. </a:t>
            </a:r>
            <a:endParaRPr lang="en-US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My favorite one is in Mayfield Heights.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yogurt m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590800"/>
            <a:ext cx="2823984" cy="282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 Sunday-Thursday the hours are 12pm-10pm and on Friday-Saturday the </a:t>
            </a:r>
            <a:r>
              <a:rPr lang="en-US" smtClean="0"/>
              <a:t>hours are 12pm-11pm.</a:t>
            </a:r>
            <a:endParaRPr lang="en-US" dirty="0"/>
          </a:p>
        </p:txBody>
      </p:sp>
      <p:pic>
        <p:nvPicPr>
          <p:cNvPr id="4" name="Picture 3" descr="yu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200400"/>
            <a:ext cx="2476500" cy="1847850"/>
          </a:xfrm>
          <a:prstGeom prst="rect">
            <a:avLst/>
          </a:prstGeom>
        </p:spPr>
      </p:pic>
      <p:pic>
        <p:nvPicPr>
          <p:cNvPr id="5" name="Picture 4" descr="you gig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200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Outside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can eat outside in the summer. </a:t>
            </a:r>
          </a:p>
          <a:p>
            <a:pPr>
              <a:buNone/>
            </a:pPr>
            <a:r>
              <a:rPr lang="en-US" dirty="0" smtClean="0"/>
              <a:t>I  think it’s colorful and clean. </a:t>
            </a:r>
            <a:endParaRPr lang="en-US" dirty="0"/>
          </a:p>
        </p:txBody>
      </p:sp>
      <p:pic>
        <p:nvPicPr>
          <p:cNvPr id="4" name="Picture 3" descr="bub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124200"/>
            <a:ext cx="3810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is very clean and you can pick your own toppings. </a:t>
            </a:r>
          </a:p>
          <a:p>
            <a:pPr>
              <a:buNone/>
            </a:pPr>
            <a:r>
              <a:rPr lang="en-US" smtClean="0"/>
              <a:t>The </a:t>
            </a:r>
            <a:r>
              <a:rPr lang="en-US" dirty="0" smtClean="0"/>
              <a:t>toppings are easy to pick.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yum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2782491" cy="3735932"/>
          </a:xfrm>
          <a:prstGeom prst="rect">
            <a:avLst/>
          </a:prstGeom>
        </p:spPr>
      </p:pic>
      <p:pic>
        <p:nvPicPr>
          <p:cNvPr id="5" name="Picture 4" descr="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3302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 can mix flavors of frozen yogurt. </a:t>
            </a:r>
          </a:p>
          <a:p>
            <a:pPr>
              <a:buNone/>
            </a:pPr>
            <a:r>
              <a:rPr lang="en-US" dirty="0" smtClean="0"/>
              <a:t>You can also have fruits on your frozen yogurt.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un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124200"/>
            <a:ext cx="2759869" cy="3087965"/>
          </a:xfrm>
          <a:prstGeom prst="rect">
            <a:avLst/>
          </a:prstGeom>
        </p:spPr>
      </p:pic>
      <p:pic>
        <p:nvPicPr>
          <p:cNvPr id="5" name="Picture 4" descr="marshmel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657600"/>
            <a:ext cx="3981450" cy="187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It melts because of the sun. </a:t>
            </a:r>
          </a:p>
          <a:p>
            <a:pPr>
              <a:buNone/>
            </a:pPr>
            <a:r>
              <a:rPr lang="en-US" dirty="0" smtClean="0"/>
              <a:t>But I like it melted because it tastes better and it’s not cold.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you gig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7338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cashiers are very nice.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trawb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371600"/>
            <a:ext cx="4038600" cy="4038600"/>
          </a:xfrm>
          <a:prstGeom prst="rect">
            <a:avLst/>
          </a:prstGeom>
        </p:spPr>
      </p:pic>
      <p:pic>
        <p:nvPicPr>
          <p:cNvPr id="5" name="Picture 4" descr="yogurt m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3281184" cy="3276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They have chalk drawing for little kids.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ub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514600"/>
            <a:ext cx="3505200" cy="3505200"/>
          </a:xfrm>
          <a:prstGeom prst="rect">
            <a:avLst/>
          </a:prstGeom>
        </p:spPr>
      </p:pic>
      <p:pic>
        <p:nvPicPr>
          <p:cNvPr id="6" name="Picture 5" descr="chalk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438400"/>
            <a:ext cx="4353521" cy="349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191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Menchies</vt:lpstr>
      <vt:lpstr>Location</vt:lpstr>
      <vt:lpstr>Hours</vt:lpstr>
      <vt:lpstr>Outside Appearance</vt:lpstr>
      <vt:lpstr>Inside Appearance</vt:lpstr>
      <vt:lpstr>Menu</vt:lpstr>
      <vt:lpstr>Carry Out</vt:lpstr>
      <vt:lpstr>Service</vt:lpstr>
      <vt:lpstr>Children’s Activities</vt:lpstr>
      <vt:lpstr>Website</vt:lpstr>
      <vt:lpstr>Logo</vt:lpstr>
      <vt:lpstr>Mascot</vt:lpstr>
      <vt:lpstr>Slogan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Menchies</dc:title>
  <dc:creator>mfcsd</dc:creator>
  <cp:lastModifiedBy>mfcsd</cp:lastModifiedBy>
  <cp:revision>22</cp:revision>
  <dcterms:created xsi:type="dcterms:W3CDTF">2014-04-23T12:16:42Z</dcterms:created>
  <dcterms:modified xsi:type="dcterms:W3CDTF">2014-05-28T12:41:54Z</dcterms:modified>
</cp:coreProperties>
</file>