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7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16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C544D8-5B49-41DA-8CA3-6576D865D243}" type="datetimeFigureOut">
              <a:rPr lang="en-US" smtClean="0"/>
              <a:pPr/>
              <a:t>5/28/2014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8655D4-C1A8-4B03-87FF-4D15D0813CE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AA470-43A7-4921-9BBB-A75CAD2B20F8}" type="datetimeFigureOut">
              <a:rPr lang="en-US" smtClean="0"/>
              <a:pPr/>
              <a:t>5/28/2014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E6363-F9B6-4F85-BB89-02DEC9166E4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AA470-43A7-4921-9BBB-A75CAD2B20F8}" type="datetimeFigureOut">
              <a:rPr lang="en-US" smtClean="0"/>
              <a:pPr/>
              <a:t>5/28/2014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E6363-F9B6-4F85-BB89-02DEC9166E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AA470-43A7-4921-9BBB-A75CAD2B20F8}" type="datetimeFigureOut">
              <a:rPr lang="en-US" smtClean="0"/>
              <a:pPr/>
              <a:t>5/28/2014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E6363-F9B6-4F85-BB89-02DEC9166E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AA470-43A7-4921-9BBB-A75CAD2B20F8}" type="datetimeFigureOut">
              <a:rPr lang="en-US" smtClean="0"/>
              <a:pPr/>
              <a:t>5/28/2014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E6363-F9B6-4F85-BB89-02DEC9166E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AA470-43A7-4921-9BBB-A75CAD2B20F8}" type="datetimeFigureOut">
              <a:rPr lang="en-US" smtClean="0"/>
              <a:pPr/>
              <a:t>5/28/2014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B6E6363-F9B6-4F85-BB89-02DEC9166E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AA470-43A7-4921-9BBB-A75CAD2B20F8}" type="datetimeFigureOut">
              <a:rPr lang="en-US" smtClean="0"/>
              <a:pPr/>
              <a:t>5/28/2014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E6363-F9B6-4F85-BB89-02DEC9166E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AA470-43A7-4921-9BBB-A75CAD2B20F8}" type="datetimeFigureOut">
              <a:rPr lang="en-US" smtClean="0"/>
              <a:pPr/>
              <a:t>5/28/2014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E6363-F9B6-4F85-BB89-02DEC9166E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AA470-43A7-4921-9BBB-A75CAD2B20F8}" type="datetimeFigureOut">
              <a:rPr lang="en-US" smtClean="0"/>
              <a:pPr/>
              <a:t>5/28/2014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E6363-F9B6-4F85-BB89-02DEC9166E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AA470-43A7-4921-9BBB-A75CAD2B20F8}" type="datetimeFigureOut">
              <a:rPr lang="en-US" smtClean="0"/>
              <a:pPr/>
              <a:t>5/28/2014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E6363-F9B6-4F85-BB89-02DEC9166E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AA470-43A7-4921-9BBB-A75CAD2B20F8}" type="datetimeFigureOut">
              <a:rPr lang="en-US" smtClean="0"/>
              <a:pPr/>
              <a:t>5/28/2014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E6363-F9B6-4F85-BB89-02DEC9166E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AA470-43A7-4921-9BBB-A75CAD2B20F8}" type="datetimeFigureOut">
              <a:rPr lang="en-US" smtClean="0"/>
              <a:pPr/>
              <a:t>5/28/2014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E6363-F9B6-4F85-BB89-02DEC9166E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D3AA470-43A7-4921-9BBB-A75CAD2B20F8}" type="datetimeFigureOut">
              <a:rPr lang="en-US" smtClean="0"/>
              <a:pPr/>
              <a:t>5/28/2014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B6E6363-F9B6-4F85-BB89-02DEC9166E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McDonalds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Nathan Jurcisek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4709160"/>
          </a:xfrm>
        </p:spPr>
        <p:txBody>
          <a:bodyPr/>
          <a:lstStyle/>
          <a:p>
            <a:r>
              <a:rPr lang="en-US" dirty="0" smtClean="0"/>
              <a:t>It tells a lot about Mc Donald's.</a:t>
            </a:r>
          </a:p>
          <a:p>
            <a:r>
              <a:rPr lang="en-US" dirty="0" smtClean="0"/>
              <a:t>It is a cool website.</a:t>
            </a:r>
            <a:endParaRPr lang="en-US" dirty="0"/>
          </a:p>
        </p:txBody>
      </p:sp>
      <p:pic>
        <p:nvPicPr>
          <p:cNvPr id="5" name="Picture 4" descr="we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977397">
            <a:off x="3707367" y="2680909"/>
            <a:ext cx="5048655" cy="35593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Mascot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mascot is Ronald McDonald.</a:t>
            </a:r>
            <a:endParaRPr lang="en-US" dirty="0"/>
          </a:p>
        </p:txBody>
      </p:sp>
      <p:pic>
        <p:nvPicPr>
          <p:cNvPr id="4" name="Picture 3" descr="Ronal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681447">
            <a:off x="2820784" y="2785642"/>
            <a:ext cx="5333998" cy="355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logo is a gold arch.</a:t>
            </a:r>
          </a:p>
          <a:p>
            <a:endParaRPr lang="en-US" dirty="0"/>
          </a:p>
        </p:txBody>
      </p:sp>
      <p:pic>
        <p:nvPicPr>
          <p:cNvPr id="4" name="Picture 3" descr="LOV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67483">
            <a:off x="3194964" y="2609606"/>
            <a:ext cx="3696882" cy="34732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slogan is I’m lovin it! </a:t>
            </a:r>
            <a:endParaRPr lang="en-US" dirty="0"/>
          </a:p>
        </p:txBody>
      </p:sp>
      <p:pic>
        <p:nvPicPr>
          <p:cNvPr id="5" name="Picture 4" descr="LOV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9834042">
            <a:off x="3633221" y="2532273"/>
            <a:ext cx="3659740" cy="30329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709160"/>
          </a:xfrm>
        </p:spPr>
        <p:txBody>
          <a:bodyPr/>
          <a:lstStyle/>
          <a:p>
            <a:r>
              <a:rPr lang="en-US" dirty="0" smtClean="0"/>
              <a:t>The one thing I like about McDonalds is that they have really really good food!</a:t>
            </a:r>
          </a:p>
          <a:p>
            <a:r>
              <a:rPr lang="en-US" dirty="0" smtClean="0"/>
              <a:t>There is nothing I do not like.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382000" cy="4709160"/>
          </a:xfrm>
        </p:spPr>
        <p:txBody>
          <a:bodyPr/>
          <a:lstStyle/>
          <a:p>
            <a:r>
              <a:rPr lang="en-US" dirty="0" smtClean="0"/>
              <a:t>The location is in Mayfield. It is really close to my house.</a:t>
            </a:r>
          </a:p>
          <a:p>
            <a:pPr>
              <a:buNone/>
            </a:pPr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4" name="Picture 3" descr="outsid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83082">
            <a:off x="2276947" y="3052186"/>
            <a:ext cx="3885904" cy="29106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open 6:30am – 10:00pm everyday.</a:t>
            </a:r>
          </a:p>
          <a:p>
            <a:r>
              <a:rPr lang="en-US" dirty="0" smtClean="0"/>
              <a:t>The drive thru is open 5:00 – 12:00.</a:t>
            </a:r>
          </a:p>
          <a:p>
            <a:r>
              <a:rPr lang="en-US" dirty="0" smtClean="0"/>
              <a:t>They serve breakfast at 5:00 – 10:30.  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Outside Appearance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09160"/>
          </a:xfrm>
        </p:spPr>
        <p:txBody>
          <a:bodyPr/>
          <a:lstStyle/>
          <a:p>
            <a:r>
              <a:rPr lang="en-US" dirty="0" smtClean="0"/>
              <a:t>It is very good.</a:t>
            </a:r>
          </a:p>
          <a:p>
            <a:r>
              <a:rPr lang="en-US" dirty="0" smtClean="0"/>
              <a:t> It’s really colorful.</a:t>
            </a:r>
          </a:p>
        </p:txBody>
      </p:sp>
      <p:pic>
        <p:nvPicPr>
          <p:cNvPr id="4" name="Picture 3" descr="outsid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4600" y="2971800"/>
            <a:ext cx="4298132" cy="32194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Inside Appearance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okay.</a:t>
            </a:r>
          </a:p>
          <a:p>
            <a:r>
              <a:rPr lang="en-US" dirty="0" smtClean="0"/>
              <a:t> It’s colorful.</a:t>
            </a:r>
          </a:p>
          <a:p>
            <a:r>
              <a:rPr lang="en-US" dirty="0" smtClean="0"/>
              <a:t>I like it. </a:t>
            </a:r>
          </a:p>
          <a:p>
            <a:r>
              <a:rPr lang="en-US" dirty="0" smtClean="0"/>
              <a:t>It’s nice.</a:t>
            </a:r>
            <a:endParaRPr lang="en-US" dirty="0"/>
          </a:p>
        </p:txBody>
      </p:sp>
      <p:pic>
        <p:nvPicPr>
          <p:cNvPr id="4" name="Picture 3" descr="Insid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38400" y="2514600"/>
            <a:ext cx="5486400" cy="411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Menu, Children’s Menu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like the children menu.</a:t>
            </a:r>
          </a:p>
          <a:p>
            <a:r>
              <a:rPr lang="en-US" dirty="0" smtClean="0"/>
              <a:t>I like the chicken nugget’s. </a:t>
            </a:r>
            <a:endParaRPr lang="en-US" dirty="0"/>
          </a:p>
        </p:txBody>
      </p:sp>
      <p:pic>
        <p:nvPicPr>
          <p:cNvPr id="4" name="Picture 3" descr="also yumm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62600" y="1447800"/>
            <a:ext cx="3273023" cy="2457450"/>
          </a:xfrm>
          <a:prstGeom prst="rect">
            <a:avLst/>
          </a:prstGeom>
        </p:spPr>
      </p:pic>
      <p:pic>
        <p:nvPicPr>
          <p:cNvPr id="5" name="Picture 4" descr="yumm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916889"/>
            <a:ext cx="5257800" cy="39411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Carry-out or delivery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really LOVE there delivery.</a:t>
            </a:r>
          </a:p>
          <a:p>
            <a:r>
              <a:rPr lang="en-US" dirty="0" smtClean="0"/>
              <a:t>It is good anytime and everywhere.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always very nice to me.</a:t>
            </a:r>
          </a:p>
          <a:p>
            <a:r>
              <a:rPr lang="en-US" dirty="0" smtClean="0"/>
              <a:t>I like them.</a:t>
            </a:r>
            <a:endParaRPr lang="en-US" dirty="0"/>
          </a:p>
        </p:txBody>
      </p:sp>
      <p:pic>
        <p:nvPicPr>
          <p:cNvPr id="4" name="Picture 3" descr="cooco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965232">
            <a:off x="3429000" y="2743788"/>
            <a:ext cx="4419600" cy="33104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Children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get a really cool toy. </a:t>
            </a:r>
            <a:endParaRPr lang="en-US" dirty="0"/>
          </a:p>
        </p:txBody>
      </p:sp>
      <p:pic>
        <p:nvPicPr>
          <p:cNvPr id="4" name="Picture 3" descr="pokem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208789">
            <a:off x="381000" y="3200400"/>
            <a:ext cx="3733800" cy="2796746"/>
          </a:xfrm>
          <a:prstGeom prst="rect">
            <a:avLst/>
          </a:prstGeom>
        </p:spPr>
      </p:pic>
      <p:pic>
        <p:nvPicPr>
          <p:cNvPr id="5" name="Picture 4" descr="yuc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688356">
            <a:off x="3962400" y="2133600"/>
            <a:ext cx="5181600" cy="24907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194</TotalTime>
  <Words>191</Words>
  <Application>Microsoft Office PowerPoint</Application>
  <PresentationFormat>On-screen Show (4:3)</PresentationFormat>
  <Paragraphs>40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Apex</vt:lpstr>
      <vt:lpstr>McDonalds</vt:lpstr>
      <vt:lpstr>Location</vt:lpstr>
      <vt:lpstr>Hours</vt:lpstr>
      <vt:lpstr>Outside Appearance</vt:lpstr>
      <vt:lpstr>Inside Appearance</vt:lpstr>
      <vt:lpstr>Menu, Children’s Menu</vt:lpstr>
      <vt:lpstr>Carry-out or delivery</vt:lpstr>
      <vt:lpstr>Service</vt:lpstr>
      <vt:lpstr>Children Activities</vt:lpstr>
      <vt:lpstr>Website</vt:lpstr>
      <vt:lpstr>Mascot</vt:lpstr>
      <vt:lpstr>Logo</vt:lpstr>
      <vt:lpstr>Slogan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McDonalds</dc:title>
  <dc:creator>mfcsd</dc:creator>
  <cp:lastModifiedBy>mfcsd</cp:lastModifiedBy>
  <cp:revision>26</cp:revision>
  <dcterms:created xsi:type="dcterms:W3CDTF">2014-04-23T12:25:11Z</dcterms:created>
  <dcterms:modified xsi:type="dcterms:W3CDTF">2014-05-28T12:46:50Z</dcterms:modified>
</cp:coreProperties>
</file>